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63" r:id="rId4"/>
    <p:sldId id="265" r:id="rId5"/>
    <p:sldId id="264" r:id="rId6"/>
    <p:sldId id="266" r:id="rId7"/>
    <p:sldId id="267" r:id="rId8"/>
    <p:sldId id="268" r:id="rId9"/>
  </p:sldIdLst>
  <p:sldSz cx="12192000" cy="6858000"/>
  <p:notesSz cx="6858000" cy="9144000"/>
  <p:embeddedFontLst>
    <p:embeddedFont>
      <p:font typeface="Segoe UI Light" panose="020B0502040204020203" pitchFamily="3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egoe UI" panose="020B05020402040202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illkommen" id="{E75E278A-FF0E-49A4-B170-79828D63BBAD}">
          <p14:sldIdLst>
            <p14:sldId id="256"/>
          </p14:sldIdLst>
        </p14:section>
        <p14:section name="Design, Impress, Work Together" id="{B9B51309-D148-4332-87C2-07BE32FBCA3B}">
          <p14:sldIdLst>
            <p14:sldId id="262"/>
          </p14:sldIdLst>
        </p14:section>
        <p14:section name="Weitere Informationen" id="{2CC34DB2-6590-42C0-AD4B-A04C6060184E}">
          <p14:sldIdLst>
            <p14:sldId id="263"/>
            <p14:sldId id="265"/>
            <p14:sldId id="264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0D0D0D"/>
    <a:srgbClr val="D10000"/>
    <a:srgbClr val="7F0000"/>
    <a:srgbClr val="00FE18"/>
    <a:srgbClr val="D2B4A6"/>
    <a:srgbClr val="734F29"/>
    <a:srgbClr val="DD462F"/>
    <a:srgbClr val="AEB785"/>
    <a:srgbClr val="EF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280" autoAdjust="0"/>
  </p:normalViewPr>
  <p:slideViewPr>
    <p:cSldViewPr snapToGrid="0">
      <p:cViewPr>
        <p:scale>
          <a:sx n="117" d="100"/>
          <a:sy n="117" d="100"/>
        </p:scale>
        <p:origin x="-300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31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9146D8-245D-48F7-A30A-38B58300ABA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AF4EC-549B-4AF0-9C00-B8A1C575B3C1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179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e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--- </a:t>
            </a:r>
            <a:r>
              <a:rPr lang="en-US" dirty="0" err="1" smtClean="0"/>
              <a:t>Titlescreen</a:t>
            </a:r>
            <a:r>
              <a:rPr lang="en-US" dirty="0" smtClean="0"/>
              <a:t> 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DF61EA0F-A667-4B49-8422-0062BC55E249}" type="slidenum">
              <a:rPr lang="de-DE" sz="1200" b="0" i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Unser Spiel ist ein Mix aus </a:t>
            </a:r>
            <a:r>
              <a:rPr lang="de-DE" dirty="0" err="1" smtClean="0"/>
              <a:t>Pong</a:t>
            </a:r>
            <a:r>
              <a:rPr lang="de-DE" dirty="0" smtClean="0"/>
              <a:t>/Windjammers/Fantasy</a:t>
            </a:r>
          </a:p>
          <a:p>
            <a:r>
              <a:rPr lang="de-DE" dirty="0" smtClean="0"/>
              <a:t>--- Kurze Erläuterung der Spielprinzipien ---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530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Vision/</a:t>
            </a:r>
            <a:r>
              <a:rPr lang="de-DE" dirty="0" err="1" smtClean="0"/>
              <a:t>Kurzbescheibung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4782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Zielgruppen</a:t>
            </a:r>
          </a:p>
          <a:p>
            <a:r>
              <a:rPr lang="de-DE" dirty="0" smtClean="0"/>
              <a:t>Bewusst wurde keine Altersbegrenzung eingefügt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3696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Vertriebsplattform:</a:t>
            </a:r>
          </a:p>
          <a:p>
            <a:r>
              <a:rPr lang="de-DE" dirty="0" smtClean="0"/>
              <a:t>PC (evtl.</a:t>
            </a:r>
            <a:r>
              <a:rPr lang="de-DE" baseline="0" dirty="0" smtClean="0"/>
              <a:t> Browser)</a:t>
            </a:r>
          </a:p>
          <a:p>
            <a:r>
              <a:rPr lang="de-DE" baseline="0" dirty="0" smtClean="0"/>
              <a:t>Controls: Gamepad (Alternative: Keyboard)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9141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</a:t>
            </a:r>
            <a:r>
              <a:rPr lang="de-DE" dirty="0" err="1" smtClean="0"/>
              <a:t>Gamemodes</a:t>
            </a:r>
            <a:r>
              <a:rPr lang="de-DE" dirty="0" smtClean="0"/>
              <a:t> und das grundlegende Spielprinzip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5674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Artworks</a:t>
            </a:r>
            <a:r>
              <a:rPr lang="de-DE" dirty="0" smtClean="0"/>
              <a:t> evtl. kurz beschreiben was diese Charaktere darstellen sollen.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9850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Credits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0259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402238"/>
            <a:ext cx="4677082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Textmasterformat bearbeiten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Zweite Ebene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Dritte Ebene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Vierte Ebene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Textmasterformat bearbeiten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Zweite Ebene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Dritte Ebene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Vierte Ebene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Textmasterformat bearbeiten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Zweite Ebene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Dritte Ebene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Vierte Ebene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Textmasterformat bearbeiten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Zweite Ebene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Dritte Ebene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Vierte Ebene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Textmasterformat bearbeiten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Zweite Ebene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Dritte Ebene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Vierte Ebene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de-DE" smtClean="0"/>
              <a:t>04.11.2015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-83420" y="-163629"/>
            <a:ext cx="12358838" cy="504363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1000">
                <a:schemeClr val="tx1">
                  <a:lumMod val="65000"/>
                  <a:lumOff val="35000"/>
                </a:schemeClr>
              </a:gs>
              <a:gs pos="74000">
                <a:srgbClr val="7F0000"/>
              </a:gs>
              <a:gs pos="83000">
                <a:srgbClr val="7F0000"/>
              </a:gs>
              <a:gs pos="100000">
                <a:srgbClr val="D10000"/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" y="546913"/>
            <a:ext cx="10058400" cy="419099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345" y="5597919"/>
            <a:ext cx="801308" cy="593469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42" y="5597919"/>
            <a:ext cx="484464" cy="59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err="1" smtClean="0"/>
              <a:t>Our</a:t>
            </a:r>
            <a:r>
              <a:rPr lang="de-DE" sz="7200" dirty="0" smtClean="0"/>
              <a:t> </a:t>
            </a:r>
            <a:r>
              <a:rPr lang="de-DE" sz="7200" dirty="0" err="1"/>
              <a:t>I</a:t>
            </a:r>
            <a:r>
              <a:rPr lang="de-DE" sz="7200" dirty="0" err="1" smtClean="0"/>
              <a:t>dea</a:t>
            </a:r>
            <a:endParaRPr lang="de-DE" sz="72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485" y="1664204"/>
            <a:ext cx="3321019" cy="464515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150" y="1664204"/>
            <a:ext cx="3321019" cy="464515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Grafik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10" y="1664204"/>
            <a:ext cx="3324229" cy="46496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Textfeld 23"/>
          <p:cNvSpPr txBox="1"/>
          <p:nvPr/>
        </p:nvSpPr>
        <p:spPr>
          <a:xfrm>
            <a:off x="3632077" y="3097723"/>
            <a:ext cx="731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200" b="1" dirty="0" smtClean="0">
                <a:solidFill>
                  <a:schemeClr val="bg1"/>
                </a:solidFill>
              </a:rPr>
              <a:t>+</a:t>
            </a:r>
            <a:endParaRPr lang="de-DE" sz="7200" b="1" dirty="0">
              <a:solidFill>
                <a:schemeClr val="bg1"/>
              </a:solidFill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7745504" y="3097723"/>
            <a:ext cx="731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200" b="1" dirty="0" smtClean="0">
                <a:solidFill>
                  <a:schemeClr val="bg1"/>
                </a:solidFill>
              </a:rPr>
              <a:t>+</a:t>
            </a:r>
            <a:endParaRPr lang="de-DE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73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604800" y="0"/>
            <a:ext cx="10749367" cy="1208868"/>
          </a:xfrm>
        </p:spPr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err="1" smtClean="0"/>
              <a:t>Our</a:t>
            </a:r>
            <a:r>
              <a:rPr lang="de-DE" sz="7200" dirty="0" smtClean="0"/>
              <a:t> </a:t>
            </a:r>
            <a:r>
              <a:rPr lang="de-DE" sz="7200" dirty="0" err="1" smtClean="0"/>
              <a:t>Idea</a:t>
            </a:r>
            <a:endParaRPr lang="de-DE" sz="7200" dirty="0"/>
          </a:p>
        </p:txBody>
      </p:sp>
      <p:sp>
        <p:nvSpPr>
          <p:cNvPr id="6" name="Textfeld 5"/>
          <p:cNvSpPr txBox="1"/>
          <p:nvPr/>
        </p:nvSpPr>
        <p:spPr>
          <a:xfrm>
            <a:off x="671811" y="1559293"/>
            <a:ext cx="3876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Windjammers-like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100" y="1949490"/>
            <a:ext cx="3208059" cy="41148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feld 7"/>
          <p:cNvSpPr txBox="1"/>
          <p:nvPr/>
        </p:nvSpPr>
        <p:spPr>
          <a:xfrm>
            <a:off x="671809" y="2139604"/>
            <a:ext cx="2650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rgbClr val="D24726"/>
                </a:solidFill>
              </a:rPr>
              <a:t>Competitive</a:t>
            </a:r>
            <a:endParaRPr lang="de-DE" sz="3600" dirty="0">
              <a:solidFill>
                <a:srgbClr val="D24726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251" y="1949490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feld 9"/>
          <p:cNvSpPr txBox="1"/>
          <p:nvPr/>
        </p:nvSpPr>
        <p:spPr>
          <a:xfrm>
            <a:off x="671808" y="2739453"/>
            <a:ext cx="2625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chemeClr val="bg1"/>
                </a:solidFill>
              </a:rPr>
              <a:t>Tournament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251" y="1949490"/>
            <a:ext cx="3234908" cy="414923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feld 11"/>
          <p:cNvSpPr txBox="1"/>
          <p:nvPr/>
        </p:nvSpPr>
        <p:spPr>
          <a:xfrm>
            <a:off x="671807" y="3360559"/>
            <a:ext cx="3275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Fantasy Setting</a:t>
            </a:r>
            <a:endParaRPr lang="de-DE" sz="3600" dirty="0">
              <a:solidFill>
                <a:srgbClr val="D24726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054" y="1949489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extfeld 13"/>
          <p:cNvSpPr txBox="1"/>
          <p:nvPr/>
        </p:nvSpPr>
        <p:spPr>
          <a:xfrm>
            <a:off x="970191" y="4406435"/>
            <a:ext cx="6210078" cy="1055608"/>
          </a:xfrm>
          <a:prstGeom prst="round2DiagRect">
            <a:avLst/>
          </a:prstGeom>
          <a:noFill/>
          <a:ln w="47625">
            <a:solidFill>
              <a:srgbClr val="D2472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Windjammers-like </a:t>
            </a:r>
            <a:r>
              <a:rPr lang="de-DE" sz="2800" dirty="0" err="1" smtClean="0">
                <a:solidFill>
                  <a:schemeClr val="bg1"/>
                </a:solidFill>
              </a:rPr>
              <a:t>competitive</a:t>
            </a:r>
            <a:r>
              <a:rPr lang="de-DE" sz="2800" dirty="0" smtClean="0">
                <a:solidFill>
                  <a:schemeClr val="bg1"/>
                </a:solidFill>
              </a:rPr>
              <a:t> </a:t>
            </a:r>
            <a:br>
              <a:rPr lang="de-DE" sz="2800" dirty="0" smtClean="0">
                <a:solidFill>
                  <a:schemeClr val="bg1"/>
                </a:solidFill>
              </a:rPr>
            </a:br>
            <a:r>
              <a:rPr lang="de-DE" sz="2800" dirty="0" err="1" smtClean="0">
                <a:solidFill>
                  <a:schemeClr val="bg1"/>
                </a:solidFill>
              </a:rPr>
              <a:t>Tournamentgame</a:t>
            </a:r>
            <a:r>
              <a:rPr lang="de-DE" sz="2800" dirty="0" smtClean="0">
                <a:solidFill>
                  <a:schemeClr val="bg1"/>
                </a:solidFill>
              </a:rPr>
              <a:t> in a </a:t>
            </a:r>
            <a:r>
              <a:rPr lang="de-DE" sz="2800" dirty="0" err="1" smtClean="0">
                <a:solidFill>
                  <a:schemeClr val="bg1"/>
                </a:solidFill>
              </a:rPr>
              <a:t>fantasy</a:t>
            </a:r>
            <a:r>
              <a:rPr lang="de-DE" sz="2800" dirty="0" smtClean="0">
                <a:solidFill>
                  <a:schemeClr val="bg1"/>
                </a:solidFill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</a:rPr>
              <a:t>setting</a:t>
            </a:r>
            <a:r>
              <a:rPr lang="de-DE" sz="2800" dirty="0" smtClean="0">
                <a:solidFill>
                  <a:schemeClr val="bg1"/>
                </a:solidFill>
              </a:rPr>
              <a:t>!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448" y="1943957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837" y="1943957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Textfeld 16"/>
          <p:cNvSpPr txBox="1"/>
          <p:nvPr/>
        </p:nvSpPr>
        <p:spPr>
          <a:xfrm>
            <a:off x="817407" y="5462043"/>
            <a:ext cx="5690537" cy="715089"/>
          </a:xfrm>
          <a:prstGeom prst="round2DiagRect">
            <a:avLst/>
          </a:prstGeom>
          <a:noFill/>
          <a:ln w="47625">
            <a:solidFill>
              <a:srgbClr val="D24726"/>
            </a:solidFill>
          </a:ln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Genre: </a:t>
            </a:r>
            <a:r>
              <a:rPr lang="de-DE" sz="3600" dirty="0" err="1" smtClean="0">
                <a:solidFill>
                  <a:schemeClr val="bg1"/>
                </a:solidFill>
              </a:rPr>
              <a:t>Competitive</a:t>
            </a:r>
            <a:r>
              <a:rPr lang="de-DE" sz="3600" dirty="0" smtClean="0">
                <a:solidFill>
                  <a:schemeClr val="bg1"/>
                </a:solidFill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</a:rPr>
              <a:t>Arcade</a:t>
            </a:r>
            <a:endParaRPr lang="de-D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77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  <p:bldP spid="14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err="1" smtClean="0"/>
              <a:t>Targetgroup</a:t>
            </a:r>
            <a:endParaRPr lang="de-DE" sz="7200" dirty="0"/>
          </a:p>
        </p:txBody>
      </p:sp>
      <p:sp>
        <p:nvSpPr>
          <p:cNvPr id="5" name="Textfeld 4"/>
          <p:cNvSpPr txBox="1"/>
          <p:nvPr/>
        </p:nvSpPr>
        <p:spPr>
          <a:xfrm>
            <a:off x="604438" y="2648790"/>
            <a:ext cx="3188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chemeClr val="bg1"/>
                </a:solidFill>
              </a:rPr>
              <a:t>Casual</a:t>
            </a:r>
            <a:r>
              <a:rPr lang="de-DE" sz="3600" dirty="0" smtClean="0">
                <a:solidFill>
                  <a:schemeClr val="bg1"/>
                </a:solidFill>
              </a:rPr>
              <a:t> Gamers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604436" y="3229101"/>
            <a:ext cx="4328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rgbClr val="D24726"/>
                </a:solidFill>
              </a:rPr>
              <a:t>Competitive</a:t>
            </a:r>
            <a:r>
              <a:rPr lang="de-DE" sz="3600" dirty="0" smtClean="0">
                <a:solidFill>
                  <a:srgbClr val="D24726"/>
                </a:solidFill>
              </a:rPr>
              <a:t> Gamers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04435" y="3828950"/>
            <a:ext cx="3776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chemeClr val="bg1"/>
                </a:solidFill>
              </a:rPr>
              <a:t>Nostalgic</a:t>
            </a:r>
            <a:r>
              <a:rPr lang="de-DE" sz="3600" dirty="0" smtClean="0">
                <a:solidFill>
                  <a:schemeClr val="bg1"/>
                </a:solidFill>
              </a:rPr>
              <a:t> Gamers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04434" y="4450056"/>
            <a:ext cx="2895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Party Gamers</a:t>
            </a:r>
            <a:endParaRPr lang="de-DE" sz="3600" dirty="0">
              <a:solidFill>
                <a:srgbClr val="D24726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881" y="1953928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881" y="1953928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881" y="1953928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155" y="1953928"/>
            <a:ext cx="3238634" cy="4154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130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671811" y="0"/>
            <a:ext cx="10749367" cy="12088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7200" dirty="0" err="1" smtClean="0"/>
              <a:t>Platform</a:t>
            </a:r>
            <a:r>
              <a:rPr lang="de-DE" sz="7200" dirty="0" smtClean="0"/>
              <a:t> </a:t>
            </a:r>
            <a:r>
              <a:rPr lang="de-DE" sz="7200" dirty="0" err="1" smtClean="0"/>
              <a:t>and</a:t>
            </a:r>
            <a:r>
              <a:rPr lang="de-DE" sz="7200" dirty="0" smtClean="0"/>
              <a:t> Controls</a:t>
            </a:r>
            <a:endParaRPr lang="de-DE" sz="72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981" y="1828799"/>
            <a:ext cx="3234908" cy="414923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feld 6"/>
          <p:cNvSpPr txBox="1"/>
          <p:nvPr/>
        </p:nvSpPr>
        <p:spPr>
          <a:xfrm>
            <a:off x="2327356" y="2336241"/>
            <a:ext cx="4250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PC (</a:t>
            </a:r>
            <a:r>
              <a:rPr lang="de-DE" sz="3600" dirty="0" err="1" smtClean="0">
                <a:solidFill>
                  <a:schemeClr val="bg1"/>
                </a:solidFill>
              </a:rPr>
              <a:t>maybe</a:t>
            </a:r>
            <a:r>
              <a:rPr lang="de-DE" sz="3600" dirty="0" smtClean="0">
                <a:solidFill>
                  <a:schemeClr val="bg1"/>
                </a:solidFill>
              </a:rPr>
              <a:t> Browser)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3" y="2276719"/>
            <a:ext cx="705853" cy="705853"/>
          </a:xfrm>
          <a:prstGeom prst="rect">
            <a:avLst/>
          </a:prstGeom>
        </p:spPr>
      </p:pic>
      <p:sp>
        <p:nvSpPr>
          <p:cNvPr id="10" name="Diagonal liegende Ecken des Rechtecks abrunden 9"/>
          <p:cNvSpPr/>
          <p:nvPr/>
        </p:nvSpPr>
        <p:spPr>
          <a:xfrm>
            <a:off x="1464586" y="3273339"/>
            <a:ext cx="5184809" cy="3185962"/>
          </a:xfrm>
          <a:prstGeom prst="round2DiagRect">
            <a:avLst/>
          </a:prstGeom>
          <a:solidFill>
            <a:schemeClr val="bg1"/>
          </a:solidFill>
          <a:ln w="73025">
            <a:solidFill>
              <a:srgbClr val="D247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30" y="3397657"/>
            <a:ext cx="4872359" cy="288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4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671811" y="0"/>
            <a:ext cx="10749367" cy="1208868"/>
          </a:xfrm>
        </p:spPr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err="1" smtClean="0"/>
              <a:t>Gameplay</a:t>
            </a:r>
            <a:endParaRPr lang="de-DE" sz="7200" dirty="0"/>
          </a:p>
        </p:txBody>
      </p:sp>
      <p:sp>
        <p:nvSpPr>
          <p:cNvPr id="5" name="Textfeld 4"/>
          <p:cNvSpPr txBox="1"/>
          <p:nvPr/>
        </p:nvSpPr>
        <p:spPr>
          <a:xfrm>
            <a:off x="486986" y="2502876"/>
            <a:ext cx="3920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Top Down </a:t>
            </a:r>
            <a:r>
              <a:rPr lang="de-DE" sz="3600" dirty="0" err="1" smtClean="0">
                <a:solidFill>
                  <a:schemeClr val="bg1"/>
                </a:solidFill>
              </a:rPr>
              <a:t>Camera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630" y="1907423"/>
            <a:ext cx="6397301" cy="42470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feld 6"/>
          <p:cNvSpPr txBox="1"/>
          <p:nvPr/>
        </p:nvSpPr>
        <p:spPr>
          <a:xfrm>
            <a:off x="486984" y="3083187"/>
            <a:ext cx="4891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Short Matches (~5Min)</a:t>
            </a:r>
            <a:endParaRPr lang="de-DE" sz="3600" dirty="0">
              <a:solidFill>
                <a:srgbClr val="D24726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534" y="1939229"/>
            <a:ext cx="3238634" cy="4154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feld 9"/>
          <p:cNvSpPr txBox="1"/>
          <p:nvPr/>
        </p:nvSpPr>
        <p:spPr>
          <a:xfrm>
            <a:off x="486983" y="3683036"/>
            <a:ext cx="3405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KO-</a:t>
            </a:r>
            <a:r>
              <a:rPr lang="de-DE" sz="3600" dirty="0" err="1" smtClean="0">
                <a:solidFill>
                  <a:schemeClr val="bg1"/>
                </a:solidFill>
              </a:rPr>
              <a:t>Tournament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534" y="1907423"/>
            <a:ext cx="3238634" cy="4154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feld 11"/>
          <p:cNvSpPr txBox="1"/>
          <p:nvPr/>
        </p:nvSpPr>
        <p:spPr>
          <a:xfrm>
            <a:off x="486982" y="4304142"/>
            <a:ext cx="3406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Standard Match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486981" y="4863196"/>
            <a:ext cx="2756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Actionmatch</a:t>
            </a:r>
            <a:endParaRPr lang="de-DE" sz="3600" dirty="0">
              <a:solidFill>
                <a:schemeClr val="bg1"/>
              </a:solidFill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534" y="1938022"/>
            <a:ext cx="3238634" cy="4154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534" y="1922722"/>
            <a:ext cx="3238634" cy="4154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100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0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671811" y="0"/>
            <a:ext cx="10749367" cy="1208868"/>
          </a:xfrm>
        </p:spPr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err="1" smtClean="0"/>
              <a:t>Artworks</a:t>
            </a:r>
            <a:endParaRPr lang="de-DE" sz="72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507" y="1607419"/>
            <a:ext cx="3655933" cy="495219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402" y="1607419"/>
            <a:ext cx="3655933" cy="495219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D24726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977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671811" y="0"/>
            <a:ext cx="10749367" cy="1208868"/>
          </a:xfrm>
        </p:spPr>
        <p:txBody>
          <a:bodyPr>
            <a:normAutofit/>
          </a:bodyPr>
          <a:lstStyle/>
          <a:p>
            <a:pPr algn="ctr" defTabSz="914400">
              <a:spcBef>
                <a:spcPct val="0"/>
              </a:spcBef>
              <a:buNone/>
            </a:pPr>
            <a:r>
              <a:rPr lang="de-DE" sz="7200" dirty="0" smtClean="0"/>
              <a:t>The Team</a:t>
            </a:r>
            <a:endParaRPr lang="de-DE" sz="7200" dirty="0"/>
          </a:p>
        </p:txBody>
      </p:sp>
      <p:sp>
        <p:nvSpPr>
          <p:cNvPr id="5" name="Textfeld 4"/>
          <p:cNvSpPr txBox="1"/>
          <p:nvPr/>
        </p:nvSpPr>
        <p:spPr>
          <a:xfrm>
            <a:off x="4378248" y="2825515"/>
            <a:ext cx="3336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Game Producer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4102916" y="3336598"/>
            <a:ext cx="3887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Sebastian </a:t>
            </a:r>
            <a:r>
              <a:rPr lang="de-DE" sz="3600" dirty="0" err="1" smtClean="0">
                <a:solidFill>
                  <a:schemeClr val="bg1"/>
                </a:solidFill>
              </a:rPr>
              <a:t>Wyrwall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4590807" y="2810461"/>
            <a:ext cx="2911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Game Design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275494" y="3343359"/>
            <a:ext cx="3556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Jefferson </a:t>
            </a:r>
            <a:r>
              <a:rPr lang="de-DE" sz="3600" dirty="0" err="1" smtClean="0">
                <a:solidFill>
                  <a:schemeClr val="bg1"/>
                </a:solidFill>
              </a:rPr>
              <a:t>Liebert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670796" y="3355880"/>
            <a:ext cx="2769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Sven Schmid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4653931" y="3344590"/>
            <a:ext cx="27851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Denis </a:t>
            </a:r>
            <a:r>
              <a:rPr lang="de-DE" sz="3600" dirty="0" err="1" smtClean="0">
                <a:solidFill>
                  <a:schemeClr val="bg1"/>
                </a:solidFill>
              </a:rPr>
              <a:t>Thulke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820701" y="3806875"/>
            <a:ext cx="2175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rgbClr val="D24726"/>
                </a:solidFill>
              </a:rPr>
              <a:t>Level Design</a:t>
            </a:r>
            <a:endParaRPr lang="de-DE" sz="2800" dirty="0">
              <a:solidFill>
                <a:srgbClr val="D24726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5823223" y="3784294"/>
            <a:ext cx="1712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>
                <a:solidFill>
                  <a:srgbClr val="D24726"/>
                </a:solidFill>
              </a:rPr>
              <a:t>Balancing</a:t>
            </a:r>
            <a:endParaRPr lang="de-DE" sz="2800" dirty="0">
              <a:solidFill>
                <a:srgbClr val="D24726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5820701" y="3795585"/>
            <a:ext cx="2877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rgbClr val="D24726"/>
                </a:solidFill>
              </a:rPr>
              <a:t>Game </a:t>
            </a:r>
            <a:r>
              <a:rPr lang="de-DE" sz="2800" dirty="0" err="1" smtClean="0">
                <a:solidFill>
                  <a:srgbClr val="D24726"/>
                </a:solidFill>
              </a:rPr>
              <a:t>Mechanics</a:t>
            </a:r>
            <a:endParaRPr lang="de-DE" sz="2800" dirty="0">
              <a:solidFill>
                <a:srgbClr val="D24726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679613" y="2802934"/>
            <a:ext cx="2733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 smtClean="0">
                <a:solidFill>
                  <a:srgbClr val="D24726"/>
                </a:solidFill>
              </a:rPr>
              <a:t>Programmer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3870480" y="3328305"/>
            <a:ext cx="43661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Albrecht Kiesewetter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3870480" y="3335832"/>
            <a:ext cx="43520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Christoph </a:t>
            </a:r>
            <a:r>
              <a:rPr lang="de-DE" sz="3600" dirty="0" err="1" smtClean="0">
                <a:solidFill>
                  <a:schemeClr val="bg1"/>
                </a:solidFill>
              </a:rPr>
              <a:t>Marschott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5639748" y="2817988"/>
            <a:ext cx="813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rgbClr val="D24726"/>
                </a:solidFill>
              </a:rPr>
              <a:t>Art</a:t>
            </a:r>
            <a:endParaRPr lang="de-DE" sz="3600" dirty="0">
              <a:solidFill>
                <a:srgbClr val="D24726"/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4670796" y="3337364"/>
            <a:ext cx="2751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Sergej Meier</a:t>
            </a:r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4908584" y="2359191"/>
            <a:ext cx="2274632" cy="2907599"/>
          </a:xfrm>
          <a:prstGeom prst="roundRect">
            <a:avLst/>
          </a:prstGeom>
          <a:solidFill>
            <a:schemeClr val="bg1"/>
          </a:solidFill>
          <a:ln>
            <a:solidFill>
              <a:srgbClr val="D247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092" y="2428256"/>
            <a:ext cx="2213939" cy="271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000"/>
                            </p:stCondLst>
                            <p:childTnLst>
                              <p:par>
                                <p:cTn id="5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8000"/>
                            </p:stCondLst>
                            <p:childTnLst>
                              <p:par>
                                <p:cTn id="6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9000"/>
                            </p:stCondLst>
                            <p:childTnLst>
                              <p:par>
                                <p:cTn id="7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1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3000"/>
                            </p:stCondLst>
                            <p:childTnLst>
                              <p:par>
                                <p:cTn id="8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4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500"/>
                            </p:stCondLst>
                            <p:childTnLst>
                              <p:par>
                                <p:cTn id="9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6500"/>
                            </p:stCondLst>
                            <p:childTnLst>
                              <p:par>
                                <p:cTn id="9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7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90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0500"/>
                            </p:stCondLst>
                            <p:childTnLst>
                              <p:par>
                                <p:cTn id="10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1500"/>
                            </p:stCondLst>
                            <p:childTnLst>
                              <p:par>
                                <p:cTn id="1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2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2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2" grpId="0" animBg="1"/>
    </p:bld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elcome to PowerPoint_TP102923943" id="{6945A6B3-91A5-4594-A58A-ED58597B0D82}" vid="{3DB33372-A738-460F-A49C-440D48CE63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Willkommen bei PowerPoint</Template>
  <TotalTime>0</TotalTime>
  <Words>141</Words>
  <Application>Microsoft Office PowerPoint</Application>
  <PresentationFormat>Benutzerdefiniert</PresentationFormat>
  <Paragraphs>59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Segoe UI Light</vt:lpstr>
      <vt:lpstr>Calibri</vt:lpstr>
      <vt:lpstr>Segoe UI</vt:lpstr>
      <vt:lpstr>WelcomeDoc</vt:lpstr>
      <vt:lpstr>PowerPoint-Präsentation</vt:lpstr>
      <vt:lpstr>Our Idea</vt:lpstr>
      <vt:lpstr>Our Idea</vt:lpstr>
      <vt:lpstr>Targetgroup</vt:lpstr>
      <vt:lpstr>PowerPoint-Präsentation</vt:lpstr>
      <vt:lpstr>Gameplay</vt:lpstr>
      <vt:lpstr>Artworks</vt:lpstr>
      <vt:lpstr>The Team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2014-09-14T15:23:51Z</dcterms:created>
  <dcterms:modified xsi:type="dcterms:W3CDTF">2015-11-04T12:49:57Z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</Properties>
</file>

<file path=docProps/thumbnail.jpeg>
</file>